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37" r:id="rId3"/>
    <p:sldId id="312" r:id="rId4"/>
    <p:sldId id="329" r:id="rId5"/>
    <p:sldId id="330" r:id="rId6"/>
    <p:sldId id="331" r:id="rId7"/>
    <p:sldId id="332" r:id="rId8"/>
    <p:sldId id="333" r:id="rId9"/>
    <p:sldId id="334" r:id="rId10"/>
    <p:sldId id="335" r:id="rId11"/>
    <p:sldId id="336" r:id="rId12"/>
    <p:sldId id="29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2" autoAdjust="0"/>
    <p:restoredTop sz="94660"/>
  </p:normalViewPr>
  <p:slideViewPr>
    <p:cSldViewPr snapToGrid="0">
      <p:cViewPr varScale="1">
        <p:scale>
          <a:sx n="81" d="100"/>
          <a:sy n="81" d="100"/>
        </p:scale>
        <p:origin x="8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dirty="0"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dirty="0"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dirty="0"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dirty="0"/>
              <a:t>9/19/2024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dirty="0"/>
              <a:t>9/19/2024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dirty="0"/>
              <a:t>9/19/2024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dirty="0"/>
              <a:t>9/19/2024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dirty="0"/>
              <a:t>9/19/2024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26A7B589-FD4B-7E46-869A-CBADC5FC564E}" type="datetimeFigureOut">
              <a:rPr lang="en-US" dirty="0"/>
              <a:t>9/19/2024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dirty="0"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dirty="0"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dirty="0"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C73CCC4-A8A3-4473-BA03-054D78E59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2015" y="1446762"/>
            <a:ext cx="8561747" cy="2541431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閑談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dirty="0" smtClean="0"/>
              <a:t>網絡閉路電視系統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Something of </a:t>
            </a:r>
            <a:br>
              <a:rPr lang="en-US" altLang="zh-TW" dirty="0" smtClean="0"/>
            </a:br>
            <a:r>
              <a:rPr lang="en-US" altLang="zh-TW" dirty="0" smtClean="0"/>
              <a:t>IP CCTV </a:t>
            </a:r>
            <a:r>
              <a:rPr lang="en-US" altLang="zh-HK" dirty="0" smtClean="0"/>
              <a:t>System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339574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C73CCC4-A8A3-4473-BA03-054D78E59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4246" y="-787391"/>
            <a:ext cx="8561747" cy="2541431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1630 </a:t>
            </a:r>
            <a:r>
              <a:rPr lang="zh-TW" altLang="en-US" dirty="0" smtClean="0"/>
              <a:t>放工喇</a:t>
            </a:r>
            <a:r>
              <a:rPr lang="en-US" altLang="zh-TW" dirty="0" smtClean="0"/>
              <a:t>~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670226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0DAA6F-581E-42D5-8701-A41F4A060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5" y="1454566"/>
            <a:ext cx="9520158" cy="1049235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傳統閉路電視系統 </a:t>
            </a:r>
            <a:r>
              <a:rPr lang="en-US" altLang="zh-TW" dirty="0" smtClean="0"/>
              <a:t>(</a:t>
            </a:r>
            <a:r>
              <a:rPr lang="zh-TW" altLang="en-US" dirty="0" smtClean="0"/>
              <a:t>模擬</a:t>
            </a:r>
            <a:r>
              <a:rPr lang="en-US" altLang="zh-TW" dirty="0" smtClean="0"/>
              <a:t>)</a:t>
            </a:r>
            <a:br>
              <a:rPr lang="en-US" altLang="zh-TW" dirty="0" smtClean="0"/>
            </a:br>
            <a:r>
              <a:rPr lang="en-US" altLang="zh-TW" dirty="0" smtClean="0"/>
              <a:t>Traditional CCTV System (Analog)</a:t>
            </a:r>
            <a:br>
              <a:rPr lang="en-US" altLang="zh-TW" dirty="0" smtClean="0"/>
            </a:br>
            <a:r>
              <a:rPr lang="en-US" altLang="zh-HK" dirty="0"/>
              <a:t/>
            </a:r>
            <a:br>
              <a:rPr lang="en-US" altLang="zh-HK" dirty="0"/>
            </a:br>
            <a:endParaRPr lang="zh-HK" altLang="en-US" dirty="0"/>
          </a:p>
        </p:txBody>
      </p:sp>
      <p:sp>
        <p:nvSpPr>
          <p:cNvPr id="12" name="內容版面配置區 2">
            <a:extLst>
              <a:ext uri="{FF2B5EF4-FFF2-40B4-BE49-F238E27FC236}">
                <a16:creationId xmlns:a16="http://schemas.microsoft.com/office/drawing/2014/main" id="{95CAC822-D380-4B1D-B9B6-3C4D699F0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5" y="2094455"/>
            <a:ext cx="10037611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HK" dirty="0" smtClean="0"/>
          </a:p>
          <a:p>
            <a:pPr marL="0" indent="0">
              <a:buNone/>
            </a:pPr>
            <a:endParaRPr lang="zh-HK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419" y="1778053"/>
            <a:ext cx="6968282" cy="4997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7025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0DAA6F-581E-42D5-8701-A41F4A060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5" y="1454566"/>
            <a:ext cx="9520158" cy="1049235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網路</a:t>
            </a:r>
            <a:r>
              <a:rPr lang="zh-TW" altLang="en-US" dirty="0"/>
              <a:t>式</a:t>
            </a:r>
            <a:r>
              <a:rPr lang="zh-TW" altLang="en-US" dirty="0" smtClean="0"/>
              <a:t>閉路電視系統 </a:t>
            </a:r>
            <a:r>
              <a:rPr lang="en-US" altLang="zh-TW" dirty="0" smtClean="0"/>
              <a:t>(</a:t>
            </a:r>
            <a:r>
              <a:rPr lang="zh-TW" altLang="en-US" dirty="0" smtClean="0"/>
              <a:t>數碼</a:t>
            </a:r>
            <a:r>
              <a:rPr lang="en-US" altLang="zh-TW" dirty="0" smtClean="0"/>
              <a:t>)</a:t>
            </a:r>
            <a:br>
              <a:rPr lang="en-US" altLang="zh-TW" dirty="0" smtClean="0"/>
            </a:br>
            <a:r>
              <a:rPr lang="en-US" altLang="zh-TW" dirty="0" smtClean="0"/>
              <a:t>Network CCTV System (Digital)</a:t>
            </a:r>
            <a:br>
              <a:rPr lang="en-US" altLang="zh-TW" dirty="0" smtClean="0"/>
            </a:br>
            <a:r>
              <a:rPr lang="en-US" altLang="zh-HK" dirty="0"/>
              <a:t/>
            </a:r>
            <a:br>
              <a:rPr lang="en-US" altLang="zh-HK" dirty="0"/>
            </a:br>
            <a:endParaRPr lang="zh-HK" altLang="en-US" dirty="0"/>
          </a:p>
        </p:txBody>
      </p:sp>
      <p:sp>
        <p:nvSpPr>
          <p:cNvPr id="12" name="內容版面配置區 2">
            <a:extLst>
              <a:ext uri="{FF2B5EF4-FFF2-40B4-BE49-F238E27FC236}">
                <a16:creationId xmlns:a16="http://schemas.microsoft.com/office/drawing/2014/main" id="{95CAC822-D380-4B1D-B9B6-3C4D699F0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5" y="2094455"/>
            <a:ext cx="10037611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HK" dirty="0" smtClean="0"/>
          </a:p>
          <a:p>
            <a:pPr marL="0" indent="0">
              <a:buNone/>
            </a:pPr>
            <a:endParaRPr lang="zh-HK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588" y="1749432"/>
            <a:ext cx="5210666" cy="503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7554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588" y="1749432"/>
            <a:ext cx="5210666" cy="502213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300DAA6F-581E-42D5-8701-A41F4A060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5" y="1454566"/>
            <a:ext cx="9520158" cy="1049235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網路</a:t>
            </a:r>
            <a:r>
              <a:rPr lang="zh-TW" altLang="en-US" dirty="0"/>
              <a:t>式</a:t>
            </a:r>
            <a:r>
              <a:rPr lang="zh-TW" altLang="en-US" dirty="0" smtClean="0"/>
              <a:t>閉路電視系統 </a:t>
            </a:r>
            <a:r>
              <a:rPr lang="en-US" altLang="zh-TW" dirty="0" smtClean="0"/>
              <a:t>(</a:t>
            </a:r>
            <a:r>
              <a:rPr lang="zh-TW" altLang="en-US" dirty="0" smtClean="0"/>
              <a:t>數碼</a:t>
            </a:r>
            <a:r>
              <a:rPr lang="en-US" altLang="zh-TW" dirty="0" smtClean="0"/>
              <a:t>)</a:t>
            </a:r>
            <a:br>
              <a:rPr lang="en-US" altLang="zh-TW" dirty="0" smtClean="0"/>
            </a:br>
            <a:r>
              <a:rPr lang="en-US" altLang="zh-TW" dirty="0" smtClean="0"/>
              <a:t>Network CCTV System (Digital)</a:t>
            </a:r>
            <a:br>
              <a:rPr lang="en-US" altLang="zh-TW" dirty="0" smtClean="0"/>
            </a:br>
            <a:r>
              <a:rPr lang="en-US" altLang="zh-HK" dirty="0"/>
              <a:t/>
            </a:r>
            <a:br>
              <a:rPr lang="en-US" altLang="zh-HK" dirty="0"/>
            </a:br>
            <a:endParaRPr lang="zh-HK" altLang="en-US" dirty="0"/>
          </a:p>
        </p:txBody>
      </p:sp>
      <p:sp>
        <p:nvSpPr>
          <p:cNvPr id="12" name="內容版面配置區 2">
            <a:extLst>
              <a:ext uri="{FF2B5EF4-FFF2-40B4-BE49-F238E27FC236}">
                <a16:creationId xmlns:a16="http://schemas.microsoft.com/office/drawing/2014/main" id="{95CAC822-D380-4B1D-B9B6-3C4D699F0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5" y="2094455"/>
            <a:ext cx="10037611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HK" dirty="0" smtClean="0"/>
          </a:p>
          <a:p>
            <a:pPr marL="0" indent="0">
              <a:buNone/>
            </a:pP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281903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0DAA6F-581E-42D5-8701-A41F4A060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5" y="1454566"/>
            <a:ext cx="9520158" cy="1049235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網路</a:t>
            </a:r>
            <a:r>
              <a:rPr lang="zh-TW" altLang="en-US" dirty="0"/>
              <a:t>式</a:t>
            </a:r>
            <a:r>
              <a:rPr lang="zh-TW" altLang="en-US" dirty="0" smtClean="0"/>
              <a:t>閉路電視系統 </a:t>
            </a:r>
            <a:r>
              <a:rPr lang="en-US" altLang="zh-TW" dirty="0" smtClean="0"/>
              <a:t>(</a:t>
            </a:r>
            <a:r>
              <a:rPr lang="zh-TW" altLang="en-US" dirty="0" smtClean="0"/>
              <a:t>數碼</a:t>
            </a:r>
            <a:r>
              <a:rPr lang="en-US" altLang="zh-TW" dirty="0" smtClean="0"/>
              <a:t>)</a:t>
            </a:r>
            <a:br>
              <a:rPr lang="en-US" altLang="zh-TW" dirty="0" smtClean="0"/>
            </a:br>
            <a:r>
              <a:rPr lang="en-US" altLang="zh-TW" dirty="0" smtClean="0"/>
              <a:t>Network CCTV System (Digital)</a:t>
            </a:r>
            <a:br>
              <a:rPr lang="en-US" altLang="zh-TW" dirty="0" smtClean="0"/>
            </a:br>
            <a:r>
              <a:rPr lang="en-US" altLang="zh-HK" dirty="0"/>
              <a:t/>
            </a:r>
            <a:br>
              <a:rPr lang="en-US" altLang="zh-HK" dirty="0"/>
            </a:br>
            <a:endParaRPr lang="zh-HK" altLang="en-US" dirty="0"/>
          </a:p>
        </p:txBody>
      </p:sp>
      <p:sp>
        <p:nvSpPr>
          <p:cNvPr id="12" name="內容版面配置區 2">
            <a:extLst>
              <a:ext uri="{FF2B5EF4-FFF2-40B4-BE49-F238E27FC236}">
                <a16:creationId xmlns:a16="http://schemas.microsoft.com/office/drawing/2014/main" id="{95CAC822-D380-4B1D-B9B6-3C4D699F0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5" y="2094455"/>
            <a:ext cx="10037611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HK" dirty="0" smtClean="0"/>
          </a:p>
          <a:p>
            <a:pPr marL="0" indent="0">
              <a:buNone/>
            </a:pPr>
            <a:endParaRPr lang="zh-HK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968" y="1890348"/>
            <a:ext cx="10109051" cy="4967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06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0DAA6F-581E-42D5-8701-A41F4A060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5" y="1454566"/>
            <a:ext cx="9520158" cy="1049235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網路</a:t>
            </a:r>
            <a:r>
              <a:rPr lang="zh-TW" altLang="en-US" dirty="0"/>
              <a:t>式</a:t>
            </a:r>
            <a:r>
              <a:rPr lang="zh-TW" altLang="en-US" dirty="0" smtClean="0"/>
              <a:t>閉路電視系統 </a:t>
            </a:r>
            <a:r>
              <a:rPr lang="en-US" altLang="zh-TW" dirty="0" smtClean="0"/>
              <a:t>(</a:t>
            </a:r>
            <a:r>
              <a:rPr lang="zh-TW" altLang="en-US" dirty="0" smtClean="0"/>
              <a:t>數碼</a:t>
            </a:r>
            <a:r>
              <a:rPr lang="en-US" altLang="zh-TW" dirty="0" smtClean="0"/>
              <a:t>)</a:t>
            </a:r>
            <a:br>
              <a:rPr lang="en-US" altLang="zh-TW" dirty="0" smtClean="0"/>
            </a:br>
            <a:r>
              <a:rPr lang="en-US" altLang="zh-TW" dirty="0" smtClean="0"/>
              <a:t>Network CCTV System (Digital)</a:t>
            </a:r>
            <a:br>
              <a:rPr lang="en-US" altLang="zh-TW" dirty="0" smtClean="0"/>
            </a:br>
            <a:r>
              <a:rPr lang="en-US" altLang="zh-HK" dirty="0"/>
              <a:t/>
            </a:r>
            <a:br>
              <a:rPr lang="en-US" altLang="zh-HK" dirty="0"/>
            </a:br>
            <a:endParaRPr lang="zh-HK" altLang="en-US" dirty="0"/>
          </a:p>
        </p:txBody>
      </p:sp>
      <p:sp>
        <p:nvSpPr>
          <p:cNvPr id="12" name="內容版面配置區 2">
            <a:extLst>
              <a:ext uri="{FF2B5EF4-FFF2-40B4-BE49-F238E27FC236}">
                <a16:creationId xmlns:a16="http://schemas.microsoft.com/office/drawing/2014/main" id="{95CAC822-D380-4B1D-B9B6-3C4D699F0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5" y="2094455"/>
            <a:ext cx="10037611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HK" dirty="0" smtClean="0"/>
          </a:p>
          <a:p>
            <a:pPr marL="0" indent="0">
              <a:buNone/>
            </a:pPr>
            <a:endParaRPr lang="zh-HK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49" y="2094455"/>
            <a:ext cx="3646847" cy="472053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053" y="1788505"/>
            <a:ext cx="8146947" cy="506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22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0DAA6F-581E-42D5-8701-A41F4A060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5" y="1454566"/>
            <a:ext cx="9520158" cy="1049235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人工智能 </a:t>
            </a:r>
            <a:r>
              <a:rPr lang="en-US" altLang="zh-TW" dirty="0" smtClean="0"/>
              <a:t>(</a:t>
            </a:r>
            <a:r>
              <a:rPr lang="zh-TW" altLang="en-US" dirty="0"/>
              <a:t>深度學習</a:t>
            </a:r>
            <a:r>
              <a:rPr lang="en-US" altLang="zh-TW" dirty="0" smtClean="0"/>
              <a:t>)</a:t>
            </a:r>
            <a:br>
              <a:rPr lang="en-US" altLang="zh-TW" dirty="0" smtClean="0"/>
            </a:br>
            <a:r>
              <a:rPr lang="en-US" altLang="zh-TW" dirty="0" smtClean="0"/>
              <a:t>AI(Deep Learning)</a:t>
            </a:r>
            <a:br>
              <a:rPr lang="en-US" altLang="zh-TW" dirty="0" smtClean="0"/>
            </a:br>
            <a:r>
              <a:rPr lang="en-US" altLang="zh-HK" dirty="0"/>
              <a:t/>
            </a:r>
            <a:br>
              <a:rPr lang="en-US" altLang="zh-HK" dirty="0"/>
            </a:br>
            <a:endParaRPr lang="zh-HK" altLang="en-US" dirty="0"/>
          </a:p>
        </p:txBody>
      </p:sp>
      <p:sp>
        <p:nvSpPr>
          <p:cNvPr id="12" name="內容版面配置區 2">
            <a:extLst>
              <a:ext uri="{FF2B5EF4-FFF2-40B4-BE49-F238E27FC236}">
                <a16:creationId xmlns:a16="http://schemas.microsoft.com/office/drawing/2014/main" id="{95CAC822-D380-4B1D-B9B6-3C4D699F0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5" y="2094455"/>
            <a:ext cx="10037611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HK" dirty="0" smtClean="0"/>
          </a:p>
          <a:p>
            <a:pPr marL="0" indent="0">
              <a:buNone/>
            </a:pPr>
            <a:endParaRPr lang="zh-HK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" t="2189" r="2005" b="10282"/>
          <a:stretch/>
        </p:blipFill>
        <p:spPr>
          <a:xfrm>
            <a:off x="1357461" y="1979183"/>
            <a:ext cx="9030878" cy="4534293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1" t="18543" r="54691" b="37452"/>
          <a:stretch/>
        </p:blipFill>
        <p:spPr>
          <a:xfrm>
            <a:off x="6221690" y="1979183"/>
            <a:ext cx="3506771" cy="454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525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0DAA6F-581E-42D5-8701-A41F4A060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5" y="1454566"/>
            <a:ext cx="9520158" cy="1049235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人工智能 </a:t>
            </a:r>
            <a:r>
              <a:rPr lang="en-US" altLang="zh-TW" dirty="0" smtClean="0"/>
              <a:t>(</a:t>
            </a:r>
            <a:r>
              <a:rPr lang="zh-TW" altLang="en-US" dirty="0"/>
              <a:t>深度學習</a:t>
            </a:r>
            <a:r>
              <a:rPr lang="en-US" altLang="zh-TW" dirty="0" smtClean="0"/>
              <a:t>)</a:t>
            </a:r>
            <a:br>
              <a:rPr lang="en-US" altLang="zh-TW" dirty="0" smtClean="0"/>
            </a:br>
            <a:r>
              <a:rPr lang="en-US" altLang="zh-TW" dirty="0" smtClean="0"/>
              <a:t>AI(Deep Learning)</a:t>
            </a:r>
            <a:br>
              <a:rPr lang="en-US" altLang="zh-TW" dirty="0" smtClean="0"/>
            </a:br>
            <a:r>
              <a:rPr lang="en-US" altLang="zh-HK" dirty="0"/>
              <a:t/>
            </a:r>
            <a:br>
              <a:rPr lang="en-US" altLang="zh-HK" dirty="0"/>
            </a:br>
            <a:endParaRPr lang="zh-HK" altLang="en-US" dirty="0"/>
          </a:p>
        </p:txBody>
      </p:sp>
      <p:sp>
        <p:nvSpPr>
          <p:cNvPr id="12" name="內容版面配置區 2">
            <a:extLst>
              <a:ext uri="{FF2B5EF4-FFF2-40B4-BE49-F238E27FC236}">
                <a16:creationId xmlns:a16="http://schemas.microsoft.com/office/drawing/2014/main" id="{95CAC822-D380-4B1D-B9B6-3C4D699F0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5" y="2094455"/>
            <a:ext cx="10037611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HK" dirty="0" smtClean="0"/>
          </a:p>
          <a:p>
            <a:pPr marL="0" indent="0">
              <a:buNone/>
            </a:pPr>
            <a:endParaRPr lang="zh-HK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0" r="1418" b="23831"/>
          <a:stretch/>
        </p:blipFill>
        <p:spPr>
          <a:xfrm>
            <a:off x="172825" y="1979183"/>
            <a:ext cx="12019175" cy="4770409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82" t="19919" r="6366" b="18200"/>
          <a:stretch/>
        </p:blipFill>
        <p:spPr>
          <a:xfrm>
            <a:off x="5598354" y="1979183"/>
            <a:ext cx="6593646" cy="482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949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0DAA6F-581E-42D5-8701-A41F4A060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5" y="1454566"/>
            <a:ext cx="9520158" cy="1049235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人工智能 </a:t>
            </a:r>
            <a:r>
              <a:rPr lang="en-US" altLang="zh-TW" dirty="0" smtClean="0"/>
              <a:t>(</a:t>
            </a:r>
            <a:r>
              <a:rPr lang="zh-TW" altLang="en-US" dirty="0"/>
              <a:t>深度學習</a:t>
            </a:r>
            <a:r>
              <a:rPr lang="en-US" altLang="zh-TW" dirty="0" smtClean="0"/>
              <a:t>)</a:t>
            </a:r>
            <a:br>
              <a:rPr lang="en-US" altLang="zh-TW" dirty="0" smtClean="0"/>
            </a:br>
            <a:r>
              <a:rPr lang="en-US" altLang="zh-TW" dirty="0" smtClean="0"/>
              <a:t>AI(Deep Learning)</a:t>
            </a:r>
            <a:br>
              <a:rPr lang="en-US" altLang="zh-TW" dirty="0" smtClean="0"/>
            </a:br>
            <a:r>
              <a:rPr lang="en-US" altLang="zh-HK" dirty="0"/>
              <a:t/>
            </a:r>
            <a:br>
              <a:rPr lang="en-US" altLang="zh-HK" dirty="0"/>
            </a:br>
            <a:endParaRPr lang="zh-HK" altLang="en-US" dirty="0"/>
          </a:p>
        </p:txBody>
      </p:sp>
      <p:sp>
        <p:nvSpPr>
          <p:cNvPr id="12" name="內容版面配置區 2">
            <a:extLst>
              <a:ext uri="{FF2B5EF4-FFF2-40B4-BE49-F238E27FC236}">
                <a16:creationId xmlns:a16="http://schemas.microsoft.com/office/drawing/2014/main" id="{95CAC822-D380-4B1D-B9B6-3C4D699F0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5" y="2094455"/>
            <a:ext cx="10037611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HK" dirty="0" smtClean="0"/>
          </a:p>
          <a:p>
            <a:pPr marL="0" indent="0">
              <a:buNone/>
            </a:pPr>
            <a:endParaRPr lang="zh-HK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855" r="-593" b="25901"/>
          <a:stretch/>
        </p:blipFill>
        <p:spPr>
          <a:xfrm>
            <a:off x="0" y="1979183"/>
            <a:ext cx="12264272" cy="460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3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0DAA6F-581E-42D5-8701-A41F4A060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5" y="1454566"/>
            <a:ext cx="9520158" cy="1049235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人工智能 </a:t>
            </a:r>
            <a:r>
              <a:rPr lang="en-US" altLang="zh-TW" dirty="0" smtClean="0"/>
              <a:t>(</a:t>
            </a:r>
            <a:r>
              <a:rPr lang="zh-TW" altLang="en-US" dirty="0"/>
              <a:t>深度學習</a:t>
            </a:r>
            <a:r>
              <a:rPr lang="en-US" altLang="zh-TW" dirty="0" smtClean="0"/>
              <a:t>)</a:t>
            </a:r>
            <a:br>
              <a:rPr lang="en-US" altLang="zh-TW" dirty="0" smtClean="0"/>
            </a:br>
            <a:r>
              <a:rPr lang="en-US" altLang="zh-TW" dirty="0" smtClean="0"/>
              <a:t>AI(Deep Learning)</a:t>
            </a:r>
            <a:br>
              <a:rPr lang="en-US" altLang="zh-TW" dirty="0" smtClean="0"/>
            </a:br>
            <a:r>
              <a:rPr lang="en-US" altLang="zh-HK" dirty="0"/>
              <a:t/>
            </a:r>
            <a:br>
              <a:rPr lang="en-US" altLang="zh-HK" dirty="0"/>
            </a:br>
            <a:endParaRPr lang="zh-HK" altLang="en-US" dirty="0"/>
          </a:p>
        </p:txBody>
      </p:sp>
      <p:sp>
        <p:nvSpPr>
          <p:cNvPr id="12" name="內容版面配置區 2">
            <a:extLst>
              <a:ext uri="{FF2B5EF4-FFF2-40B4-BE49-F238E27FC236}">
                <a16:creationId xmlns:a16="http://schemas.microsoft.com/office/drawing/2014/main" id="{95CAC822-D380-4B1D-B9B6-3C4D699F0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5" y="2094455"/>
            <a:ext cx="10037611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HK" dirty="0" smtClean="0"/>
          </a:p>
          <a:p>
            <a:pPr marL="0" indent="0">
              <a:buNone/>
            </a:pPr>
            <a:endParaRPr lang="zh-HK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1" t="13253" r="26237" b="27287"/>
          <a:stretch/>
        </p:blipFill>
        <p:spPr>
          <a:xfrm>
            <a:off x="2960316" y="1805233"/>
            <a:ext cx="7186367" cy="505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12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0DAA6F-581E-42D5-8701-A41F4A060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6" y="804519"/>
            <a:ext cx="9834030" cy="1049235"/>
          </a:xfrm>
        </p:spPr>
        <p:txBody>
          <a:bodyPr>
            <a:normAutofit/>
          </a:bodyPr>
          <a:lstStyle/>
          <a:p>
            <a:r>
              <a:rPr lang="zh-TW" altLang="en-US" dirty="0"/>
              <a:t>閑</a:t>
            </a:r>
            <a:r>
              <a:rPr lang="zh-TW" altLang="en-US" dirty="0" smtClean="0"/>
              <a:t>談網</a:t>
            </a:r>
            <a:r>
              <a:rPr lang="zh-TW" altLang="en-US" dirty="0"/>
              <a:t>絡閉路電視系統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>Something </a:t>
            </a:r>
            <a:r>
              <a:rPr lang="en-US" altLang="zh-TW" dirty="0" smtClean="0"/>
              <a:t>of IP </a:t>
            </a:r>
            <a:r>
              <a:rPr lang="en-US" altLang="zh-TW" dirty="0"/>
              <a:t>CCTV </a:t>
            </a:r>
            <a:r>
              <a:rPr lang="en-US" altLang="zh-HK" dirty="0"/>
              <a:t>System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5CAC822-D380-4B1D-B9B6-3C4D699F0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/>
              <a:t>完</a:t>
            </a:r>
            <a:r>
              <a:rPr lang="en-US" altLang="zh-TW" sz="2800" dirty="0" smtClean="0"/>
              <a:t>(</a:t>
            </a:r>
            <a:r>
              <a:rPr lang="en-US" altLang="zh-TW" sz="2800" smtClean="0"/>
              <a:t>END)</a:t>
            </a:r>
          </a:p>
        </p:txBody>
      </p:sp>
    </p:spTree>
    <p:extLst>
      <p:ext uri="{BB962C8B-B14F-4D97-AF65-F5344CB8AC3E}">
        <p14:creationId xmlns:p14="http://schemas.microsoft.com/office/powerpoint/2010/main" val="17711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圖庫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TM10001114[[fn=圖庫]]</Template>
  <TotalTime>1419</TotalTime>
  <Words>161</Words>
  <Application>Microsoft Office PowerPoint</Application>
  <PresentationFormat>寬螢幕</PresentationFormat>
  <Paragraphs>13</Paragraphs>
  <Slides>12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6" baseType="lpstr">
      <vt:lpstr>新細明體</vt:lpstr>
      <vt:lpstr>Arial</vt:lpstr>
      <vt:lpstr>Palatino Linotype</vt:lpstr>
      <vt:lpstr>圖庫</vt:lpstr>
      <vt:lpstr>閑談 網絡閉路電視系統 Something of  IP CCTV System</vt:lpstr>
      <vt:lpstr>1630 放工喇~</vt:lpstr>
      <vt:lpstr>傳統閉路電視系統 (模擬) Traditional CCTV System (Analog)  </vt:lpstr>
      <vt:lpstr>網路式閉路電視系統 (數碼) Network CCTV System (Digital)  </vt:lpstr>
      <vt:lpstr>網路式閉路電視系統 (數碼) Network CCTV System (Digital)  </vt:lpstr>
      <vt:lpstr>網路式閉路電視系統 (數碼) Network CCTV System (Digital)  </vt:lpstr>
      <vt:lpstr>網路式閉路電視系統 (數碼) Network CCTV System (Digital)  </vt:lpstr>
      <vt:lpstr>人工智能 (深度學習) AI(Deep Learning)  </vt:lpstr>
      <vt:lpstr>人工智能 (深度學習) AI(Deep Learning)  </vt:lpstr>
      <vt:lpstr>人工智能 (深度學習) AI(Deep Learning)  </vt:lpstr>
      <vt:lpstr>人工智能 (深度學習) AI(Deep Learning)  </vt:lpstr>
      <vt:lpstr>閑談網絡閉路電視系統 Something of IP CCTV System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淺談 公眾廣播系統 (Pubic Address System)</dc:title>
  <dc:creator>Hok Man Leung</dc:creator>
  <cp:lastModifiedBy>LEUNG Hok Man</cp:lastModifiedBy>
  <cp:revision>88</cp:revision>
  <dcterms:created xsi:type="dcterms:W3CDTF">2021-12-11T01:06:56Z</dcterms:created>
  <dcterms:modified xsi:type="dcterms:W3CDTF">2024-09-19T06:00:37Z</dcterms:modified>
</cp:coreProperties>
</file>